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4" r:id="rId3"/>
    <p:sldId id="275" r:id="rId4"/>
    <p:sldId id="276" r:id="rId5"/>
    <p:sldId id="27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E7362C"/>
    <a:srgbClr val="CC112C"/>
    <a:srgbClr val="EA6511"/>
    <a:srgbClr val="AE0639"/>
    <a:srgbClr val="0067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50" d="100"/>
          <a:sy n="50" d="100"/>
        </p:scale>
        <p:origin x="-2910" y="-154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Баннер">
    <p:bg>
      <p:bgPr>
        <a:gradFill flip="none" rotWithShape="1">
          <a:gsLst>
            <a:gs pos="0">
              <a:srgbClr val="EA6511"/>
            </a:gs>
            <a:gs pos="50000">
              <a:srgbClr val="E7362C"/>
            </a:gs>
            <a:gs pos="100000">
              <a:srgbClr val="CC112C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20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3587"/>
            <a:ext cx="12192000" cy="21948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43351" y="732903"/>
            <a:ext cx="8006694" cy="3750197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rgbClr val="FF00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43350" y="4584701"/>
            <a:ext cx="8006694" cy="121919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1F22585-9F9E-42B4-99FC-2C7F52E5464D}"/>
              </a:ext>
            </a:extLst>
          </p:cNvPr>
          <p:cNvSpPr txBox="1"/>
          <p:nvPr userDrawn="1"/>
        </p:nvSpPr>
        <p:spPr>
          <a:xfrm>
            <a:off x="143933" y="2921000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99" y="2300582"/>
            <a:ext cx="2274189" cy="4061051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1"/>
            <a:ext cx="3943350" cy="190499"/>
          </a:xfrm>
          <a:prstGeom prst="rect">
            <a:avLst/>
          </a:prstGeom>
          <a:gradFill flip="none" rotWithShape="1">
            <a:gsLst>
              <a:gs pos="0">
                <a:srgbClr val="EA6511"/>
              </a:gs>
              <a:gs pos="50000">
                <a:srgbClr val="E7362C"/>
              </a:gs>
              <a:gs pos="100000">
                <a:srgbClr val="CC112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3943350" y="0"/>
            <a:ext cx="8248650" cy="190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265" y="621039"/>
            <a:ext cx="1524003" cy="152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04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1865"/>
            <a:ext cx="10232036" cy="21948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018" y="447676"/>
            <a:ext cx="9950018" cy="1158172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DA291C"/>
                </a:solidFill>
              </a:defRPr>
            </a:lvl1pPr>
          </a:lstStyle>
          <a:p>
            <a:r>
              <a:rPr lang="ru-RU" dirty="0"/>
              <a:t>Образец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2018" y="1740784"/>
            <a:ext cx="9950018" cy="49899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802" y="2536980"/>
            <a:ext cx="1902634" cy="3397561"/>
          </a:xfrm>
          <a:prstGeom prst="rect">
            <a:avLst/>
          </a:prstGeom>
        </p:spPr>
      </p:pic>
      <p:sp>
        <p:nvSpPr>
          <p:cNvPr id="5" name="Прямоугольник 4"/>
          <p:cNvSpPr/>
          <p:nvPr userDrawn="1"/>
        </p:nvSpPr>
        <p:spPr>
          <a:xfrm>
            <a:off x="0" y="1"/>
            <a:ext cx="3943350" cy="190499"/>
          </a:xfrm>
          <a:prstGeom prst="rect">
            <a:avLst/>
          </a:prstGeom>
          <a:gradFill flip="none" rotWithShape="1">
            <a:gsLst>
              <a:gs pos="0">
                <a:srgbClr val="EA6511"/>
              </a:gs>
              <a:gs pos="50000">
                <a:srgbClr val="E7362C"/>
              </a:gs>
              <a:gs pos="100000">
                <a:srgbClr val="CC112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3943350" y="0"/>
            <a:ext cx="8248650" cy="190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548" y="470707"/>
            <a:ext cx="1135141" cy="113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09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A6511"/>
            </a:gs>
            <a:gs pos="50000">
              <a:srgbClr val="E7362C"/>
            </a:gs>
            <a:gs pos="100000">
              <a:srgbClr val="CC112C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75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00659" y="1078523"/>
            <a:ext cx="7849385" cy="2965939"/>
          </a:xfrm>
        </p:spPr>
        <p:txBody>
          <a:bodyPr/>
          <a:lstStyle/>
          <a:p>
            <a:r>
              <a:rPr lang="ru-RU" sz="4000" dirty="0" smtClean="0">
                <a:solidFill>
                  <a:srgbClr val="C00000"/>
                </a:solidFill>
              </a:rPr>
              <a:t>ЗАГОЛОВОК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07FE6C6-A410-40C0-9F78-83299E783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00658" y="5072619"/>
            <a:ext cx="7849386" cy="15526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31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947" y="690689"/>
            <a:ext cx="9140894" cy="4921091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AE0639"/>
                </a:solidFill>
              </a:rPr>
              <a:t>Текст</a:t>
            </a:r>
            <a:endParaRPr lang="ru-RU" sz="3200" b="1" dirty="0" smtClean="0">
              <a:solidFill>
                <a:srgbClr val="AE0639"/>
              </a:solidFill>
            </a:endParaRPr>
          </a:p>
          <a:p>
            <a:pPr marL="0" indent="0">
              <a:buNone/>
            </a:pPr>
            <a:endParaRPr lang="ru-RU" sz="3200" b="1" dirty="0" smtClean="0">
              <a:solidFill>
                <a:srgbClr val="AE0639"/>
              </a:solidFill>
            </a:endParaRPr>
          </a:p>
          <a:p>
            <a:pPr marL="0" indent="0" algn="ctr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0903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947" y="690689"/>
            <a:ext cx="9140894" cy="4921091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AE0639"/>
                </a:solidFill>
              </a:rPr>
              <a:t>Текст</a:t>
            </a:r>
            <a:endParaRPr lang="ru-RU" sz="3200" b="1" dirty="0" smtClean="0">
              <a:solidFill>
                <a:srgbClr val="AE0639"/>
              </a:solidFill>
            </a:endParaRPr>
          </a:p>
          <a:p>
            <a:pPr marL="0" indent="0">
              <a:buNone/>
            </a:pPr>
            <a:endParaRPr lang="ru-RU" sz="3200" b="1" dirty="0" smtClean="0">
              <a:solidFill>
                <a:srgbClr val="AE0639"/>
              </a:solidFill>
            </a:endParaRPr>
          </a:p>
          <a:p>
            <a:pPr marL="0" indent="0" algn="ctr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2119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947" y="690689"/>
            <a:ext cx="9140894" cy="4921091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AE0639"/>
                </a:solidFill>
              </a:rPr>
              <a:t>Текст</a:t>
            </a:r>
            <a:endParaRPr lang="ru-RU" sz="3200" b="1" dirty="0" smtClean="0">
              <a:solidFill>
                <a:srgbClr val="AE0639"/>
              </a:solidFill>
            </a:endParaRPr>
          </a:p>
          <a:p>
            <a:pPr marL="0" indent="0">
              <a:buNone/>
            </a:pPr>
            <a:endParaRPr lang="ru-RU" sz="3200" b="1" dirty="0" smtClean="0">
              <a:solidFill>
                <a:srgbClr val="AE0639"/>
              </a:solidFill>
            </a:endParaRPr>
          </a:p>
          <a:p>
            <a:pPr marL="0" indent="0" algn="ctr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4492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947" y="690689"/>
            <a:ext cx="9140894" cy="4921091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AE0639"/>
                </a:solidFill>
              </a:rPr>
              <a:t>Текст</a:t>
            </a:r>
            <a:endParaRPr lang="ru-RU" sz="3200" b="1" dirty="0" smtClean="0">
              <a:solidFill>
                <a:srgbClr val="AE0639"/>
              </a:solidFill>
            </a:endParaRPr>
          </a:p>
          <a:p>
            <a:pPr marL="0" indent="0">
              <a:buNone/>
            </a:pPr>
            <a:endParaRPr lang="ru-RU" sz="3200" b="1" dirty="0" smtClean="0">
              <a:solidFill>
                <a:srgbClr val="AE0639"/>
              </a:solidFill>
            </a:endParaRPr>
          </a:p>
          <a:p>
            <a:pPr marL="0" indent="0" algn="ctr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285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5</Words>
  <Application>Microsoft Office PowerPoint</Application>
  <PresentationFormat>Произвольный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ЗАГОЛОВОК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ГГПИ</dc:creator>
  <cp:lastModifiedBy>Проректор по УР</cp:lastModifiedBy>
  <cp:revision>112</cp:revision>
  <dcterms:created xsi:type="dcterms:W3CDTF">2023-03-29T13:07:56Z</dcterms:created>
  <dcterms:modified xsi:type="dcterms:W3CDTF">2025-02-05T05:36:32Z</dcterms:modified>
</cp:coreProperties>
</file>